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82" r:id="rId3"/>
    <p:sldId id="259" r:id="rId4"/>
    <p:sldId id="283" r:id="rId5"/>
    <p:sldId id="284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C3D5"/>
    <a:srgbClr val="24803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7"/>
    <p:restoredTop sz="94407"/>
  </p:normalViewPr>
  <p:slideViewPr>
    <p:cSldViewPr snapToGrid="0" snapToObjects="1">
      <p:cViewPr varScale="1">
        <p:scale>
          <a:sx n="52" d="100"/>
          <a:sy n="52" d="100"/>
        </p:scale>
        <p:origin x="-710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Создание клубов серебряных </a:t>
            </a:r>
            <a:r>
              <a:rPr lang="ru-RU" dirty="0"/>
              <a:t>волонтеров </a:t>
            </a:r>
            <a:r>
              <a:rPr lang="ru-RU" dirty="0" smtClean="0"/>
              <a:t> в крае</a:t>
            </a:r>
            <a:endParaRPr lang="ru-RU" dirty="0"/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Лист1!$B$3</c:f>
              <c:strCache>
                <c:ptCount val="1"/>
                <c:pt idx="0">
                  <c:v>количество серебряных волонтеров </c:v>
                </c:pt>
              </c:strCache>
            </c:strRef>
          </c:tx>
          <c:cat>
            <c:strRef>
              <c:f>Лист1!$A$4:$A$5</c:f>
              <c:strCache>
                <c:ptCount val="2"/>
                <c:pt idx="0">
                  <c:v>2014-2018</c:v>
                </c:pt>
                <c:pt idx="1">
                  <c:v>2019</c:v>
                </c:pt>
              </c:strCache>
            </c:strRef>
          </c:cat>
          <c:val>
            <c:numRef>
              <c:f>Лист1!$B$4:$B$5</c:f>
              <c:numCache>
                <c:formatCode>General</c:formatCode>
                <c:ptCount val="2"/>
                <c:pt idx="0">
                  <c:v>500</c:v>
                </c:pt>
                <c:pt idx="1">
                  <c:v>1200</c:v>
                </c:pt>
              </c:numCache>
            </c:numRef>
          </c:val>
        </c:ser>
        <c:overlap val="100"/>
        <c:axId val="106968192"/>
        <c:axId val="107013632"/>
      </c:barChart>
      <c:catAx>
        <c:axId val="106968192"/>
        <c:scaling>
          <c:orientation val="minMax"/>
        </c:scaling>
        <c:axPos val="b"/>
        <c:tickLblPos val="nextTo"/>
        <c:crossAx val="107013632"/>
        <c:crosses val="autoZero"/>
        <c:auto val="1"/>
        <c:lblAlgn val="ctr"/>
        <c:lblOffset val="100"/>
      </c:catAx>
      <c:valAx>
        <c:axId val="107013632"/>
        <c:scaling>
          <c:orientation val="minMax"/>
        </c:scaling>
        <c:axPos val="l"/>
        <c:majorGridlines/>
        <c:numFmt formatCode="General" sourceLinked="1"/>
        <c:tickLblPos val="nextTo"/>
        <c:crossAx val="10696819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Лист1!$B$3</c:f>
              <c:strCache>
                <c:ptCount val="1"/>
                <c:pt idx="0">
                  <c:v>количество серебряных волонтеров 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Лист1!$A$4:$A$5</c:f>
              <c:strCache>
                <c:ptCount val="2"/>
                <c:pt idx="0">
                  <c:v>2014-2018</c:v>
                </c:pt>
                <c:pt idx="1">
                  <c:v>2019</c:v>
                </c:pt>
              </c:strCache>
            </c:strRef>
          </c:cat>
          <c:val>
            <c:numRef>
              <c:f>Лист1!$B$4:$B$5</c:f>
              <c:numCache>
                <c:formatCode>General</c:formatCode>
                <c:ptCount val="2"/>
                <c:pt idx="0">
                  <c:v>500</c:v>
                </c:pt>
                <c:pt idx="1">
                  <c:v>1200</c:v>
                </c:pt>
              </c:numCache>
            </c:numRef>
          </c:val>
        </c:ser>
        <c:overlap val="100"/>
        <c:axId val="80488704"/>
        <c:axId val="80503936"/>
      </c:barChart>
      <c:catAx>
        <c:axId val="80488704"/>
        <c:scaling>
          <c:orientation val="minMax"/>
        </c:scaling>
        <c:axPos val="b"/>
        <c:tickLblPos val="nextTo"/>
        <c:crossAx val="80503936"/>
        <c:crosses val="autoZero"/>
        <c:auto val="1"/>
        <c:lblAlgn val="ctr"/>
        <c:lblOffset val="100"/>
      </c:catAx>
      <c:valAx>
        <c:axId val="80503936"/>
        <c:scaling>
          <c:orientation val="minMax"/>
        </c:scaling>
        <c:axPos val="l"/>
        <c:majorGridlines/>
        <c:numFmt formatCode="General" sourceLinked="1"/>
        <c:tickLblPos val="nextTo"/>
        <c:crossAx val="8048870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463F9-AC7C-EE41-95DA-6CD77958C203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192B-A7F2-BD4A-B96A-F466A2B56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00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C285-43A3-034E-A1B0-6E99DED76AAB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7C285-43A3-034E-A1B0-6E99DED76AAB}" type="datetimeFigureOut">
              <a:rPr lang="ru-RU" smtClean="0"/>
              <a:pPr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EED08-6EB6-5B40-BBC3-1846E42D8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850" y="406399"/>
            <a:ext cx="2341174" cy="2536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" y="3457575"/>
            <a:ext cx="106486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Региональный </a:t>
            </a:r>
            <a:r>
              <a:rPr lang="ru-RU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ц</a:t>
            </a:r>
            <a:r>
              <a:rPr lang="ru-RU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ентр «серебряного» </a:t>
            </a:r>
            <a:r>
              <a:rPr lang="ru-RU" sz="3200" b="1" dirty="0" err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волонтерства</a:t>
            </a:r>
            <a:r>
              <a:rPr lang="ru-RU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Краснодарского края</a:t>
            </a:r>
            <a:endParaRPr lang="ru-RU" sz="3200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5882880"/>
            <a:ext cx="6202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Arial" charset="0"/>
                <a:ea typeface="Arial" charset="0"/>
                <a:cs typeface="Arial" charset="0"/>
              </a:rPr>
              <a:t>Емтыль</a:t>
            </a: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000" b="1" dirty="0" err="1" smtClean="0">
                <a:latin typeface="Arial" charset="0"/>
                <a:ea typeface="Arial" charset="0"/>
                <a:cs typeface="Arial" charset="0"/>
              </a:rPr>
              <a:t>Мариета</a:t>
            </a: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2000" b="1" dirty="0" err="1" smtClean="0">
                <a:latin typeface="Arial" charset="0"/>
                <a:ea typeface="Arial" charset="0"/>
                <a:cs typeface="Arial" charset="0"/>
              </a:rPr>
              <a:t>Довлетбиевна</a:t>
            </a:r>
            <a:r>
              <a:rPr lang="ru-RU" sz="2000" b="1" dirty="0" smtClean="0">
                <a:latin typeface="Arial" charset="0"/>
                <a:ea typeface="Arial" charset="0"/>
                <a:cs typeface="Arial" charset="0"/>
              </a:rPr>
              <a:t>, руководитель</a:t>
            </a:r>
            <a:endParaRPr lang="ru-RU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19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Создан 26 февраля 2019 года</a:t>
            </a:r>
            <a:endParaRPr lang="ru-RU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170" name="Picture 2" descr="http://www.korenovsk.ru/wp-content/uploads/image/h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318" y="1986454"/>
            <a:ext cx="4990987" cy="4871545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5307724" y="1419224"/>
          <a:ext cx="536553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583621" y="41624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3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483" y="51292"/>
            <a:ext cx="8558048" cy="1325563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Основные направления деятельности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Развитие компетенций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2076" y="1376855"/>
            <a:ext cx="10744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just">
              <a:spcAft>
                <a:spcPts val="0"/>
              </a:spcAft>
            </a:pPr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Школа волонтера </a:t>
            </a:r>
            <a:r>
              <a:rPr lang="ru-RU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– основные компетенции (обязательная для всех кандидатов в </a:t>
            </a:r>
            <a:r>
              <a:rPr lang="ru-RU" sz="2400" b="1" dirty="0" err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олонтеры</a:t>
            </a:r>
            <a:r>
              <a:rPr lang="ru-RU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ru-RU" sz="2400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12700" lvl="1" algn="just">
              <a:spcAft>
                <a:spcPts val="0"/>
              </a:spcAft>
            </a:pPr>
            <a:endParaRPr lang="ru-RU" sz="2200" b="1" dirty="0">
              <a:solidFill>
                <a:schemeClr val="accent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12076" y="23332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Академия координатора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3400" y="3384331"/>
            <a:ext cx="11353800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ru-RU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№1 26 февраля 2019 -«Как создать корпус серебряных волонтеров»</a:t>
            </a:r>
            <a:endParaRPr lang="ru-RU" b="1" dirty="0" smtClean="0">
              <a:solidFill>
                <a:schemeClr val="accent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</a:pPr>
            <a:r>
              <a:rPr lang="ru-RU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№ 2  20 марта 2019 – </a:t>
            </a:r>
            <a:r>
              <a:rPr lang="ru-RU" sz="2400" b="1" dirty="0" smtClean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«</a:t>
            </a:r>
            <a:r>
              <a:rPr lang="ru-RU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Организация волонтерского движения среди лиц старшего возраста»</a:t>
            </a:r>
            <a:endParaRPr lang="ru-RU" sz="2400" b="1" dirty="0" smtClean="0">
              <a:solidFill>
                <a:schemeClr val="accent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charset="2"/>
              <a:buChar char="§"/>
            </a:pPr>
            <a:r>
              <a:rPr lang="ru-RU" sz="2400" b="1" dirty="0" smtClean="0">
                <a:solidFill>
                  <a:schemeClr val="accent1"/>
                </a:solidFill>
                <a:effectLst/>
                <a:latin typeface="Arial" charset="0"/>
                <a:ea typeface="Arial" charset="0"/>
                <a:cs typeface="Arial" charset="0"/>
              </a:rPr>
              <a:t>№ 3  31 октября 2019- Краевой форум </a:t>
            </a:r>
            <a:r>
              <a:rPr lang="ru-RU" sz="2400" b="1" dirty="0" smtClean="0">
                <a:solidFill>
                  <a:schemeClr val="accent1"/>
                </a:solidFill>
              </a:rPr>
              <a:t>«Серебряное </a:t>
            </a:r>
            <a:r>
              <a:rPr lang="ru-RU" sz="2400" b="1" dirty="0" err="1" smtClean="0">
                <a:solidFill>
                  <a:schemeClr val="accent1"/>
                </a:solidFill>
              </a:rPr>
              <a:t>волонтерство</a:t>
            </a:r>
            <a:r>
              <a:rPr lang="ru-RU" sz="2400" b="1" dirty="0" smtClean="0">
                <a:solidFill>
                  <a:schemeClr val="accent1"/>
                </a:solidFill>
              </a:rPr>
              <a:t>. Опыт и перспективы»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</a:pPr>
            <a:endParaRPr lang="ru-RU" sz="2400" i="1" dirty="0" smtClean="0">
              <a:effectLst/>
              <a:latin typeface="Arial" charset="0"/>
              <a:ea typeface="Arial" charset="0"/>
              <a:cs typeface="Arial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</a:pPr>
            <a:endParaRPr lang="ru-RU" i="1" dirty="0" smtClean="0"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9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5234" y="1588322"/>
            <a:ext cx="7339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just">
              <a:spcAft>
                <a:spcPts val="0"/>
              </a:spcAft>
            </a:pPr>
            <a:r>
              <a:rPr lang="ru-RU" sz="2400" i="1" dirty="0" smtClean="0">
                <a:latin typeface="Arial" charset="0"/>
                <a:ea typeface="Arial" charset="0"/>
                <a:cs typeface="Arial" charset="0"/>
              </a:rPr>
              <a:t>Основной ресурс : </a:t>
            </a:r>
            <a:r>
              <a:rPr lang="ru-RU" sz="2400" b="1" i="1" dirty="0" smtClean="0">
                <a:latin typeface="Arial" charset="0"/>
                <a:ea typeface="Arial" charset="0"/>
                <a:cs typeface="Arial" charset="0"/>
              </a:rPr>
              <a:t>пенсия23.рф</a:t>
            </a:r>
            <a:endParaRPr lang="ru-RU" sz="2200" b="1" i="1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200" y="262759"/>
            <a:ext cx="104157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Основные направления деятельности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Популяризация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серебряного </a:t>
            </a:r>
            <a:r>
              <a:rPr kumimoji="0" lang="ru-RU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волонтерства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4514" y="1588322"/>
            <a:ext cx="6729413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74460" y="5545959"/>
            <a:ext cx="7339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just">
              <a:spcAft>
                <a:spcPts val="0"/>
              </a:spcAft>
            </a:pPr>
            <a:r>
              <a:rPr lang="ru-RU" sz="2400" i="1" dirty="0" err="1" smtClean="0">
                <a:latin typeface="Arial" charset="0"/>
                <a:ea typeface="Arial" charset="0"/>
                <a:cs typeface="Arial" charset="0"/>
              </a:rPr>
              <a:t>Аккаунт</a:t>
            </a:r>
            <a:r>
              <a:rPr lang="ru-RU" sz="2400" i="1" dirty="0" smtClean="0">
                <a:latin typeface="Arial" charset="0"/>
                <a:ea typeface="Arial" charset="0"/>
                <a:cs typeface="Arial" charset="0"/>
              </a:rPr>
              <a:t> в </a:t>
            </a:r>
            <a:r>
              <a:rPr lang="ru-RU" sz="2400" i="1" dirty="0" err="1" smtClean="0">
                <a:latin typeface="Arial" charset="0"/>
                <a:ea typeface="Arial" charset="0"/>
                <a:cs typeface="Arial" charset="0"/>
              </a:rPr>
              <a:t>соцсетях</a:t>
            </a:r>
            <a:r>
              <a:rPr lang="ru-RU" sz="2400" i="1" dirty="0" smtClean="0">
                <a:latin typeface="Arial" charset="0"/>
                <a:ea typeface="Arial" charset="0"/>
                <a:cs typeface="Arial" charset="0"/>
              </a:rPr>
              <a:t> и отряд </a:t>
            </a:r>
            <a:r>
              <a:rPr lang="ru-RU" sz="2400" i="1" dirty="0" err="1" smtClean="0">
                <a:latin typeface="Arial" charset="0"/>
                <a:ea typeface="Arial" charset="0"/>
                <a:cs typeface="Arial" charset="0"/>
              </a:rPr>
              <a:t>медиволонтеров</a:t>
            </a:r>
            <a:endParaRPr lang="ru-RU" sz="2400" i="1" dirty="0" smtClean="0">
              <a:latin typeface="Arial" charset="0"/>
              <a:ea typeface="Arial" charset="0"/>
              <a:cs typeface="Arial" charset="0"/>
            </a:endParaRPr>
          </a:p>
          <a:p>
            <a:pPr marL="12700" lvl="1" algn="just">
              <a:spcAft>
                <a:spcPts val="0"/>
              </a:spcAft>
            </a:pPr>
            <a:r>
              <a:rPr lang="ru-RU" sz="2400" i="1" dirty="0" err="1" smtClean="0">
                <a:effectLst/>
                <a:latin typeface="Arial" charset="0"/>
                <a:ea typeface="Arial" charset="0"/>
                <a:cs typeface="Arial" charset="0"/>
              </a:rPr>
              <a:t>Хэштег</a:t>
            </a:r>
            <a:r>
              <a:rPr lang="ru-RU" sz="2400" i="1" dirty="0" smtClean="0">
                <a:effectLst/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sz="2400" i="1" dirty="0" smtClean="0">
                <a:effectLst/>
                <a:latin typeface="Arial" charset="0"/>
                <a:ea typeface="Arial" charset="0"/>
                <a:cs typeface="Arial" charset="0"/>
              </a:rPr>
              <a:t>#</a:t>
            </a:r>
            <a:r>
              <a:rPr lang="ru-RU" sz="2400" i="1" dirty="0" err="1" smtClean="0">
                <a:effectLst/>
                <a:latin typeface="Arial" charset="0"/>
                <a:ea typeface="Arial" charset="0"/>
                <a:cs typeface="Arial" charset="0"/>
              </a:rPr>
              <a:t>сереброкубани</a:t>
            </a:r>
            <a:endParaRPr lang="ru-RU" sz="2200" i="1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234" y="3321050"/>
            <a:ext cx="3825875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869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51292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Флагманские проекты на 2020 год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9227" y="1376855"/>
            <a:ext cx="81770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just"/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«Голубь мира»</a:t>
            </a:r>
            <a:r>
              <a:rPr lang="ru-RU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ru-RU" sz="2000" b="1" i="1" dirty="0" smtClean="0"/>
              <a:t>Цель проекта:</a:t>
            </a:r>
            <a:r>
              <a:rPr lang="ru-RU" sz="2000" i="1" dirty="0" smtClean="0"/>
              <a:t> формирование у обучающихся гражданских и патриотических чувств путём обращения к историческим фактам и событиям, подтверждающим необходимость сохранения и укрепления мира</a:t>
            </a:r>
            <a:r>
              <a:rPr lang="ru-RU" sz="2000" i="1" dirty="0" smtClean="0"/>
              <a:t>.</a:t>
            </a:r>
            <a:endParaRPr lang="ru-RU" sz="2200" b="1" dirty="0">
              <a:solidFill>
                <a:schemeClr val="accent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097" name="Рисунок 2" descr="C:\МОИ ФАЙЛЫ\Региональный центр КК\обучение _материалы\итоговый семинар 31 окт\архив\Машуня.jpg"/>
          <p:cNvPicPr>
            <a:picLocks noChangeArrowheads="1"/>
          </p:cNvPicPr>
          <p:nvPr/>
        </p:nvPicPr>
        <p:blipFill>
          <a:blip r:embed="rId4"/>
          <a:srcRect l="-259" t="-739" r="-259" b="-1205"/>
          <a:stretch>
            <a:fillRect/>
          </a:stretch>
        </p:blipFill>
        <p:spPr bwMode="auto">
          <a:xfrm>
            <a:off x="214146" y="1141923"/>
            <a:ext cx="2879835" cy="188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Рисунок 1" descr="C:\МОИ ФАЙЛЫ\Региональный центр КК\обучение _материалы\итоговый семинар 31 окт\архив\3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146" y="3023275"/>
            <a:ext cx="2879835" cy="17275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31627" y="3023275"/>
            <a:ext cx="81770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/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«Бабушкины сказки»</a:t>
            </a:r>
            <a:r>
              <a:rPr lang="ru-RU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–  </a:t>
            </a:r>
            <a:r>
              <a:rPr lang="ru-RU" sz="2000" b="1" i="1" dirty="0" smtClean="0"/>
              <a:t>Цель проекта</a:t>
            </a:r>
            <a:r>
              <a:rPr lang="ru-RU" sz="2000" i="1" dirty="0" smtClean="0"/>
              <a:t>: </a:t>
            </a:r>
            <a:r>
              <a:rPr lang="ru-RU" sz="2000" i="1" dirty="0" smtClean="0"/>
              <a:t> формирование </a:t>
            </a:r>
            <a:r>
              <a:rPr lang="ru-RU" sz="2000" i="1" dirty="0" smtClean="0"/>
              <a:t>у детей основ духовной культуры, семейных, моральных и нравственных ценностей, укрепление </a:t>
            </a:r>
            <a:r>
              <a:rPr lang="ru-RU" sz="2000" i="1" dirty="0" err="1" smtClean="0"/>
              <a:t>межпоколенческих</a:t>
            </a:r>
            <a:r>
              <a:rPr lang="ru-RU" sz="2000" i="1" dirty="0" smtClean="0"/>
              <a:t> связей, воспитывать любовь к чтению.</a:t>
            </a:r>
            <a:endParaRPr lang="ru-RU" sz="2000" dirty="0" smtClean="0"/>
          </a:p>
          <a:p>
            <a:pPr marL="12700" lvl="1"/>
            <a:r>
              <a:rPr lang="ru-RU" sz="2000" i="1" dirty="0" smtClean="0"/>
              <a:t>.</a:t>
            </a:r>
            <a:endParaRPr lang="ru-RU" sz="2200" b="1" dirty="0">
              <a:solidFill>
                <a:schemeClr val="accent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14146" y="4750803"/>
          <a:ext cx="3093981" cy="2107197"/>
        </p:xfrm>
        <a:graphic>
          <a:graphicData uri="http://schemas.openxmlformats.org/presentationml/2006/ole">
            <p:oleObj spid="_x0000_s4099" name="Точечный рисунок" r:id="rId6" imgW="2291503" imgH="1562141" progId="Paint.Picture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308127" y="4980563"/>
            <a:ext cx="817704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/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«Народные новости»</a:t>
            </a:r>
            <a:r>
              <a:rPr lang="ru-RU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–  </a:t>
            </a:r>
            <a:r>
              <a:rPr lang="ru-RU" sz="2000" b="1" i="1" dirty="0" smtClean="0"/>
              <a:t>Цель проекта</a:t>
            </a:r>
            <a:r>
              <a:rPr lang="ru-RU" sz="2000" i="1" dirty="0" smtClean="0"/>
              <a:t>: возможность стать </a:t>
            </a:r>
            <a:r>
              <a:rPr lang="ru-RU" sz="2000" i="1" dirty="0" err="1" smtClean="0"/>
              <a:t>медиволонтером</a:t>
            </a:r>
            <a:r>
              <a:rPr lang="ru-RU" sz="2000" i="1" dirty="0" smtClean="0"/>
              <a:t> и  поделиться  хорошими новостями с соседями, пусть как можно больше людей узнают, как живут  люди рядом, укрепить добрососедские отношения.</a:t>
            </a:r>
            <a:endParaRPr lang="ru-RU" sz="2000" dirty="0" smtClean="0"/>
          </a:p>
          <a:p>
            <a:pPr marL="12700" lvl="1"/>
            <a:endParaRPr lang="ru-RU" sz="2000" dirty="0" smtClean="0"/>
          </a:p>
          <a:p>
            <a:pPr marL="12700" lvl="1"/>
            <a:r>
              <a:rPr lang="ru-RU" sz="2000" i="1" dirty="0" smtClean="0"/>
              <a:t>.</a:t>
            </a:r>
            <a:endParaRPr lang="ru-RU" sz="2200" b="1" dirty="0">
              <a:solidFill>
                <a:schemeClr val="accent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3900" y="4945063"/>
            <a:ext cx="2095500" cy="16256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004849" y="1187669"/>
            <a:ext cx="9293772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ВМЕСТЕ ДЕЛАЕМ МИР ДОБРЕЕ!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6572" y="3037490"/>
            <a:ext cx="107442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1" algn="ctr">
              <a:spcAft>
                <a:spcPts val="0"/>
              </a:spcAft>
            </a:pPr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Региональный центр </a:t>
            </a:r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«</a:t>
            </a:r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серебряного» </a:t>
            </a:r>
            <a:r>
              <a:rPr lang="ru-RU" sz="3600" b="1" dirty="0" err="1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волонтерства</a:t>
            </a:r>
            <a:r>
              <a:rPr lang="ru-RU" sz="36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Краснодарского края</a:t>
            </a:r>
          </a:p>
          <a:p>
            <a:pPr marL="12700" lvl="1" algn="ctr">
              <a:spcAft>
                <a:spcPts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(создан базе АНО ВРСППО «ВЕНЕРА»)</a:t>
            </a:r>
            <a:endParaRPr lang="ru-RU" sz="2000" b="1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12700" lvl="1" algn="ctr">
              <a:spcAft>
                <a:spcPts val="0"/>
              </a:spcAft>
            </a:pPr>
            <a:endParaRPr lang="ru-RU" sz="2400" b="1" dirty="0" smtClean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12700" lvl="1"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350000 Краснодар, ул. Коммунаров 66</a:t>
            </a:r>
          </a:p>
          <a:p>
            <a:pPr marL="12700" lvl="1"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+79615955902, </a:t>
            </a:r>
            <a:r>
              <a:rPr lang="en-US" sz="2400" b="1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ro23@mail.ru</a:t>
            </a:r>
            <a:endParaRPr lang="ru-RU" sz="2400" b="1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  <a:p>
            <a:pPr marL="12700" lvl="1" algn="just">
              <a:spcAft>
                <a:spcPts val="0"/>
              </a:spcAft>
            </a:pPr>
            <a:endParaRPr lang="ru-RU" sz="2200" b="1" dirty="0">
              <a:solidFill>
                <a:schemeClr val="accent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6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188</Words>
  <Application>Microsoft Office PowerPoint</Application>
  <PresentationFormat>Произвольный</PresentationFormat>
  <Paragraphs>29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Изображение Paintbrush</vt:lpstr>
      <vt:lpstr>Слайд 1</vt:lpstr>
      <vt:lpstr>Создан 26 февраля 2019 года</vt:lpstr>
      <vt:lpstr>Основные направления деятельности Развитие компетенций</vt:lpstr>
      <vt:lpstr>Слайд 4</vt:lpstr>
      <vt:lpstr>Флагманские проекты на 2020 год</vt:lpstr>
      <vt:lpstr>ВМЕСТЕ ДЕЛАЕМ МИР ДОБРЕЕ!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Marieta Emtil</cp:lastModifiedBy>
  <cp:revision>59</cp:revision>
  <cp:lastPrinted>2019-08-19T07:39:53Z</cp:lastPrinted>
  <dcterms:created xsi:type="dcterms:W3CDTF">2019-08-18T15:07:00Z</dcterms:created>
  <dcterms:modified xsi:type="dcterms:W3CDTF">2019-11-28T18:55:54Z</dcterms:modified>
</cp:coreProperties>
</file>